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
  </p:notesMasterIdLst>
  <p:handoutMasterIdLst>
    <p:handoutMasterId r:id="rId4"/>
  </p:handoutMasterIdLst>
  <p:sldIdLst>
    <p:sldId id="256" r:id="rId2"/>
  </p:sldIdLst>
  <p:sldSz cx="12192000" cy="6858000"/>
  <p:notesSz cx="6886575" cy="10017125"/>
  <p:defaultTextStyle>
    <a:defPPr rtl="0">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A1B4F3-39BC-4723-ACBD-8B3ECC21BF1E}" v="481" dt="2021-11-09T16:30:23.4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83" d="100"/>
          <a:sy n="83" d="100"/>
        </p:scale>
        <p:origin x="461" y="77"/>
      </p:cViewPr>
      <p:guideLst/>
    </p:cSldViewPr>
  </p:slideViewPr>
  <p:notesTextViewPr>
    <p:cViewPr>
      <p:scale>
        <a:sx n="1" d="1"/>
        <a:sy n="1" d="1"/>
      </p:scale>
      <p:origin x="0" y="0"/>
    </p:cViewPr>
  </p:notesTextViewPr>
  <p:notesViewPr>
    <p:cSldViewPr snapToGrid="0">
      <p:cViewPr varScale="1">
        <p:scale>
          <a:sx n="96" d="100"/>
          <a:sy n="96" d="100"/>
        </p:scale>
        <p:origin x="355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58C32E-5589-40F9-B879-86891378D78F}"/>
              </a:ext>
            </a:extLst>
          </p:cNvPr>
          <p:cNvSpPr>
            <a:spLocks noGrp="1"/>
          </p:cNvSpPr>
          <p:nvPr>
            <p:ph type="hdr" sz="quarter"/>
          </p:nvPr>
        </p:nvSpPr>
        <p:spPr>
          <a:xfrm>
            <a:off x="0" y="1"/>
            <a:ext cx="2984183" cy="502596"/>
          </a:xfrm>
          <a:prstGeom prst="rect">
            <a:avLst/>
          </a:prstGeom>
        </p:spPr>
        <p:txBody>
          <a:bodyPr vert="horz" lIns="96586" tIns="48293" rIns="96586" bIns="48293" rtlCol="0"/>
          <a:lstStyle>
            <a:lvl1pPr algn="l">
              <a:defRPr sz="1300"/>
            </a:lvl1pPr>
          </a:lstStyle>
          <a:p>
            <a:endParaRPr lang="en-GB"/>
          </a:p>
        </p:txBody>
      </p:sp>
      <p:sp>
        <p:nvSpPr>
          <p:cNvPr id="3" name="Date Placeholder 2">
            <a:extLst>
              <a:ext uri="{FF2B5EF4-FFF2-40B4-BE49-F238E27FC236}">
                <a16:creationId xmlns:a16="http://schemas.microsoft.com/office/drawing/2014/main" id="{ADF7EC6C-1FFB-47F5-A178-92582D8F6525}"/>
              </a:ext>
            </a:extLst>
          </p:cNvPr>
          <p:cNvSpPr>
            <a:spLocks noGrp="1"/>
          </p:cNvSpPr>
          <p:nvPr>
            <p:ph type="dt" sz="quarter" idx="1"/>
          </p:nvPr>
        </p:nvSpPr>
        <p:spPr>
          <a:xfrm>
            <a:off x="3900799" y="1"/>
            <a:ext cx="2984183" cy="502596"/>
          </a:xfrm>
          <a:prstGeom prst="rect">
            <a:avLst/>
          </a:prstGeom>
        </p:spPr>
        <p:txBody>
          <a:bodyPr vert="horz" lIns="96586" tIns="48293" rIns="96586" bIns="48293" rtlCol="0"/>
          <a:lstStyle>
            <a:lvl1pPr algn="r">
              <a:defRPr sz="1300"/>
            </a:lvl1pPr>
          </a:lstStyle>
          <a:p>
            <a:fld id="{76A9CE59-6421-47D3-AB03-4D806E11B2BA}" type="datetime1">
              <a:rPr lang="en-GB" smtClean="0"/>
              <a:t>18/04/2022</a:t>
            </a:fld>
            <a:endParaRPr lang="en-GB" dirty="0"/>
          </a:p>
        </p:txBody>
      </p:sp>
      <p:sp>
        <p:nvSpPr>
          <p:cNvPr id="4" name="Footer Placeholder 3">
            <a:extLst>
              <a:ext uri="{FF2B5EF4-FFF2-40B4-BE49-F238E27FC236}">
                <a16:creationId xmlns:a16="http://schemas.microsoft.com/office/drawing/2014/main" id="{9B240725-CEE4-4CFC-A53A-3A48BBF5A0A3}"/>
              </a:ext>
            </a:extLst>
          </p:cNvPr>
          <p:cNvSpPr>
            <a:spLocks noGrp="1"/>
          </p:cNvSpPr>
          <p:nvPr>
            <p:ph type="ftr" sz="quarter" idx="2"/>
          </p:nvPr>
        </p:nvSpPr>
        <p:spPr>
          <a:xfrm>
            <a:off x="0" y="9514531"/>
            <a:ext cx="2984183" cy="502595"/>
          </a:xfrm>
          <a:prstGeom prst="rect">
            <a:avLst/>
          </a:prstGeom>
        </p:spPr>
        <p:txBody>
          <a:bodyPr vert="horz" lIns="96586" tIns="48293" rIns="96586" bIns="48293"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EB6E10B-36A5-4ACE-AFD4-6C40668C867D}"/>
              </a:ext>
            </a:extLst>
          </p:cNvPr>
          <p:cNvSpPr>
            <a:spLocks noGrp="1"/>
          </p:cNvSpPr>
          <p:nvPr>
            <p:ph type="sldNum" sz="quarter" idx="3"/>
          </p:nvPr>
        </p:nvSpPr>
        <p:spPr>
          <a:xfrm>
            <a:off x="3900799" y="9514531"/>
            <a:ext cx="2984183" cy="502595"/>
          </a:xfrm>
          <a:prstGeom prst="rect">
            <a:avLst/>
          </a:prstGeom>
        </p:spPr>
        <p:txBody>
          <a:bodyPr vert="horz" lIns="96586" tIns="48293" rIns="96586" bIns="48293" rtlCol="0" anchor="b"/>
          <a:lstStyle>
            <a:lvl1pPr algn="r">
              <a:defRPr sz="1300"/>
            </a:lvl1pPr>
          </a:lstStyle>
          <a:p>
            <a:fld id="{5263A711-026C-46C5-84E3-1DBF64D5D185}" type="slidenum">
              <a:rPr lang="en-GB" smtClean="0"/>
              <a:t>‹#›</a:t>
            </a:fld>
            <a:endParaRPr lang="en-GB"/>
          </a:p>
        </p:txBody>
      </p:sp>
    </p:spTree>
    <p:extLst>
      <p:ext uri="{BB962C8B-B14F-4D97-AF65-F5344CB8AC3E}">
        <p14:creationId xmlns:p14="http://schemas.microsoft.com/office/powerpoint/2010/main" val="7111750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4183" cy="502596"/>
          </a:xfrm>
          <a:prstGeom prst="rect">
            <a:avLst/>
          </a:prstGeom>
        </p:spPr>
        <p:txBody>
          <a:bodyPr vert="horz" lIns="96586" tIns="48293" rIns="96586" bIns="48293" rtlCol="0"/>
          <a:lstStyle>
            <a:lvl1pPr algn="l">
              <a:defRPr sz="1300"/>
            </a:lvl1pPr>
          </a:lstStyle>
          <a:p>
            <a:endParaRPr lang="en-GB" noProof="0"/>
          </a:p>
        </p:txBody>
      </p:sp>
      <p:sp>
        <p:nvSpPr>
          <p:cNvPr id="3" name="Date Placeholder 2"/>
          <p:cNvSpPr>
            <a:spLocks noGrp="1"/>
          </p:cNvSpPr>
          <p:nvPr>
            <p:ph type="dt" idx="1"/>
          </p:nvPr>
        </p:nvSpPr>
        <p:spPr>
          <a:xfrm>
            <a:off x="3900799" y="1"/>
            <a:ext cx="2984183" cy="502596"/>
          </a:xfrm>
          <a:prstGeom prst="rect">
            <a:avLst/>
          </a:prstGeom>
        </p:spPr>
        <p:txBody>
          <a:bodyPr vert="horz" lIns="96586" tIns="48293" rIns="96586" bIns="48293" rtlCol="0"/>
          <a:lstStyle>
            <a:lvl1pPr algn="r">
              <a:defRPr sz="1300"/>
            </a:lvl1pPr>
          </a:lstStyle>
          <a:p>
            <a:fld id="{9EB8C002-8F7D-4A85-8505-43C93CACAE88}" type="datetime1">
              <a:rPr lang="en-GB" smtClean="0"/>
              <a:pPr/>
              <a:t>18/04/2022</a:t>
            </a:fld>
            <a:endParaRPr lang="en-GB" dirty="0"/>
          </a:p>
        </p:txBody>
      </p:sp>
      <p:sp>
        <p:nvSpPr>
          <p:cNvPr id="4" name="Slide Image Placeholder 3"/>
          <p:cNvSpPr>
            <a:spLocks noGrp="1" noRot="1" noChangeAspect="1"/>
          </p:cNvSpPr>
          <p:nvPr>
            <p:ph type="sldImg" idx="2"/>
          </p:nvPr>
        </p:nvSpPr>
        <p:spPr>
          <a:xfrm>
            <a:off x="438150" y="1252538"/>
            <a:ext cx="6010275" cy="3381375"/>
          </a:xfrm>
          <a:prstGeom prst="rect">
            <a:avLst/>
          </a:prstGeom>
          <a:noFill/>
          <a:ln w="12700">
            <a:solidFill>
              <a:prstClr val="black"/>
            </a:solidFill>
          </a:ln>
        </p:spPr>
        <p:txBody>
          <a:bodyPr vert="horz" lIns="96586" tIns="48293" rIns="96586" bIns="48293" rtlCol="0" anchor="ctr"/>
          <a:lstStyle/>
          <a:p>
            <a:endParaRPr lang="en-GB" noProof="0"/>
          </a:p>
        </p:txBody>
      </p:sp>
      <p:sp>
        <p:nvSpPr>
          <p:cNvPr id="5" name="Notes Placeholder 4"/>
          <p:cNvSpPr>
            <a:spLocks noGrp="1"/>
          </p:cNvSpPr>
          <p:nvPr>
            <p:ph type="body" sz="quarter" idx="3"/>
          </p:nvPr>
        </p:nvSpPr>
        <p:spPr>
          <a:xfrm>
            <a:off x="688658" y="4820742"/>
            <a:ext cx="5509260" cy="3944243"/>
          </a:xfrm>
          <a:prstGeom prst="rect">
            <a:avLst/>
          </a:prstGeom>
        </p:spPr>
        <p:txBody>
          <a:bodyPr vert="horz" lIns="96586" tIns="48293" rIns="96586" bIns="48293"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p:cNvSpPr>
            <a:spLocks noGrp="1"/>
          </p:cNvSpPr>
          <p:nvPr>
            <p:ph type="ftr" sz="quarter" idx="4"/>
          </p:nvPr>
        </p:nvSpPr>
        <p:spPr>
          <a:xfrm>
            <a:off x="0" y="9514531"/>
            <a:ext cx="2984183" cy="502595"/>
          </a:xfrm>
          <a:prstGeom prst="rect">
            <a:avLst/>
          </a:prstGeom>
        </p:spPr>
        <p:txBody>
          <a:bodyPr vert="horz" lIns="96586" tIns="48293" rIns="96586" bIns="48293" rtlCol="0" anchor="b"/>
          <a:lstStyle>
            <a:lvl1pPr algn="l">
              <a:defRPr sz="1300"/>
            </a:lvl1pPr>
          </a:lstStyle>
          <a:p>
            <a:endParaRPr lang="en-GB" noProof="0"/>
          </a:p>
        </p:txBody>
      </p:sp>
      <p:sp>
        <p:nvSpPr>
          <p:cNvPr id="7" name="Slide Number Placeholder 6"/>
          <p:cNvSpPr>
            <a:spLocks noGrp="1"/>
          </p:cNvSpPr>
          <p:nvPr>
            <p:ph type="sldNum" sz="quarter" idx="5"/>
          </p:nvPr>
        </p:nvSpPr>
        <p:spPr>
          <a:xfrm>
            <a:off x="3900799" y="9514531"/>
            <a:ext cx="2984183" cy="502595"/>
          </a:xfrm>
          <a:prstGeom prst="rect">
            <a:avLst/>
          </a:prstGeom>
        </p:spPr>
        <p:txBody>
          <a:bodyPr vert="horz" lIns="96586" tIns="48293" rIns="96586" bIns="48293" rtlCol="0" anchor="b"/>
          <a:lstStyle>
            <a:lvl1pPr algn="r">
              <a:defRPr sz="1300"/>
            </a:lvl1pPr>
          </a:lstStyle>
          <a:p>
            <a:fld id="{7D865C22-0DF6-4B3A-84DA-56EA7DEAF930}" type="slidenum">
              <a:rPr lang="en-GB" noProof="0" smtClean="0"/>
              <a:t>‹#›</a:t>
            </a:fld>
            <a:endParaRPr lang="en-GB" noProof="0"/>
          </a:p>
        </p:txBody>
      </p:sp>
    </p:spTree>
    <p:extLst>
      <p:ext uri="{BB962C8B-B14F-4D97-AF65-F5344CB8AC3E}">
        <p14:creationId xmlns:p14="http://schemas.microsoft.com/office/powerpoint/2010/main" val="35650879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D865C22-0DF6-4B3A-84DA-56EA7DEAF930}" type="slidenum">
              <a:rPr lang="en-GB" smtClean="0"/>
              <a:t>1</a:t>
            </a:fld>
            <a:endParaRPr lang="en-GB"/>
          </a:p>
        </p:txBody>
      </p:sp>
    </p:spTree>
    <p:extLst>
      <p:ext uri="{BB962C8B-B14F-4D97-AF65-F5344CB8AC3E}">
        <p14:creationId xmlns:p14="http://schemas.microsoft.com/office/powerpoint/2010/main" val="2476367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rtlCol="0" anchor="b">
            <a:noAutofit/>
          </a:bodyPr>
          <a:lstStyle>
            <a:lvl1pPr algn="r">
              <a:defRPr sz="5400">
                <a:solidFill>
                  <a:schemeClr val="accent1"/>
                </a:solidFill>
              </a:defRPr>
            </a:lvl1pPr>
          </a:lstStyle>
          <a:p>
            <a:pPr rtl="0"/>
            <a:r>
              <a:rPr lang="en-GB" noProof="0"/>
              <a:t>Click to edit Master title style</a:t>
            </a:r>
          </a:p>
        </p:txBody>
      </p:sp>
      <p:sp>
        <p:nvSpPr>
          <p:cNvPr id="3" name="Subtitle 2"/>
          <p:cNvSpPr>
            <a:spLocks noGrp="1"/>
          </p:cNvSpPr>
          <p:nvPr>
            <p:ph type="subTitle" idx="1"/>
          </p:nvPr>
        </p:nvSpPr>
        <p:spPr>
          <a:xfrm>
            <a:off x="1507067" y="4050833"/>
            <a:ext cx="7766936" cy="1096899"/>
          </a:xfrm>
        </p:spPr>
        <p:txBody>
          <a:bodyPr rtlCol="0"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n-GB" noProof="0"/>
              <a:t>Click to edit Master subtitle style</a:t>
            </a:r>
          </a:p>
        </p:txBody>
      </p:sp>
      <p:sp>
        <p:nvSpPr>
          <p:cNvPr id="4" name="Date Placeholder 3"/>
          <p:cNvSpPr>
            <a:spLocks noGrp="1"/>
          </p:cNvSpPr>
          <p:nvPr>
            <p:ph type="dt" sz="half" idx="10"/>
          </p:nvPr>
        </p:nvSpPr>
        <p:spPr/>
        <p:txBody>
          <a:bodyPr rtlCol="0"/>
          <a:lstStyle/>
          <a:p>
            <a:pPr rtl="0"/>
            <a:fld id="{9B8363BB-E335-4457-A1D5-54470B8115D2}"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rtlCol="0" anchor="ctr">
            <a:normAutofit/>
          </a:bodyPr>
          <a:lstStyle>
            <a:lvl1pPr algn="l">
              <a:defRPr sz="4400" b="0" cap="none"/>
            </a:lvl1pPr>
          </a:lstStyle>
          <a:p>
            <a:pPr rtl="0"/>
            <a:r>
              <a:rPr lang="en-GB" noProof="0"/>
              <a:t>Click to edit Master title style</a:t>
            </a:r>
          </a:p>
        </p:txBody>
      </p:sp>
      <p:sp>
        <p:nvSpPr>
          <p:cNvPr id="3" name="Text Placeholder 2"/>
          <p:cNvSpPr>
            <a:spLocks noGrp="1"/>
          </p:cNvSpPr>
          <p:nvPr>
            <p:ph type="body" idx="1"/>
          </p:nvPr>
        </p:nvSpPr>
        <p:spPr>
          <a:xfrm>
            <a:off x="677335" y="4470400"/>
            <a:ext cx="8596668" cy="1570962"/>
          </a:xfrm>
        </p:spPr>
        <p:txBody>
          <a:bodyPr rtlCol="0"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CC299E73-3995-4EB1-8AFB-DFE74C6EE814}"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rtlCol="0" anchor="ctr">
            <a:normAutofit/>
          </a:bodyPr>
          <a:lstStyle>
            <a:lvl1pPr algn="l">
              <a:defRPr sz="4400" b="0" cap="none"/>
            </a:lvl1pPr>
          </a:lstStyle>
          <a:p>
            <a:pPr rtl="0"/>
            <a:r>
              <a:rPr lang="en-GB" noProof="0"/>
              <a:t>Click to edit Master title style</a:t>
            </a:r>
          </a:p>
        </p:txBody>
      </p:sp>
      <p:sp>
        <p:nvSpPr>
          <p:cNvPr id="23" name="Text Placeholder 9"/>
          <p:cNvSpPr>
            <a:spLocks noGrp="1"/>
          </p:cNvSpPr>
          <p:nvPr>
            <p:ph type="body" sz="quarter" idx="13"/>
          </p:nvPr>
        </p:nvSpPr>
        <p:spPr>
          <a:xfrm>
            <a:off x="1366139" y="3632200"/>
            <a:ext cx="7224524" cy="381000"/>
          </a:xfrm>
        </p:spPr>
        <p:txBody>
          <a:bodyPr rtlCol="0"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en-GB" noProof="0"/>
              <a:t>Click to edit Master text styles</a:t>
            </a:r>
          </a:p>
        </p:txBody>
      </p:sp>
      <p:sp>
        <p:nvSpPr>
          <p:cNvPr id="3" name="Text Placeholder 2"/>
          <p:cNvSpPr>
            <a:spLocks noGrp="1"/>
          </p:cNvSpPr>
          <p:nvPr>
            <p:ph type="body" idx="1"/>
          </p:nvPr>
        </p:nvSpPr>
        <p:spPr>
          <a:xfrm>
            <a:off x="677335" y="4470400"/>
            <a:ext cx="8596668" cy="1570962"/>
          </a:xfrm>
        </p:spPr>
        <p:txBody>
          <a:bodyPr rtlCol="0"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BDF3828B-15A0-4EE1-924F-8EB7E760B69A}"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rtl="0"/>
            <a:r>
              <a:rPr lang="en-GB" sz="8000" noProof="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rtl="0"/>
            <a:r>
              <a:rPr lang="en-GB" sz="8000" noProof="0">
                <a:ln w="3175" cmpd="sng">
                  <a:noFill/>
                </a:ln>
                <a:solidFill>
                  <a:schemeClr val="accent1">
                    <a:lumMod val="60000"/>
                    <a:lumOff val="40000"/>
                  </a:schemeClr>
                </a:solidFill>
                <a:latin typeface="Arial"/>
              </a:rPr>
              <a:t>”</a:t>
            </a:r>
            <a:endParaRPr lang="en-GB" noProof="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rtlCol="0" anchor="b">
            <a:normAutofit/>
          </a:bodyPr>
          <a:lstStyle>
            <a:lvl1pPr algn="l">
              <a:defRPr sz="4400" b="0" cap="none"/>
            </a:lvl1pPr>
          </a:lstStyle>
          <a:p>
            <a:pPr rtl="0"/>
            <a:r>
              <a:rPr lang="en-GB" noProof="0"/>
              <a:t>Click to edit Master title style</a:t>
            </a:r>
          </a:p>
        </p:txBody>
      </p:sp>
      <p:sp>
        <p:nvSpPr>
          <p:cNvPr id="3" name="Text Placeholder 2"/>
          <p:cNvSpPr>
            <a:spLocks noGrp="1"/>
          </p:cNvSpPr>
          <p:nvPr>
            <p:ph type="body" idx="1"/>
          </p:nvPr>
        </p:nvSpPr>
        <p:spPr>
          <a:xfrm>
            <a:off x="677335" y="4527448"/>
            <a:ext cx="8596668" cy="1513914"/>
          </a:xfrm>
        </p:spPr>
        <p:txBody>
          <a:bodyPr rtlCol="0"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2790157B-4278-4934-9CFE-8682E72A3622}"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rtlCol="0" anchor="ctr">
            <a:normAutofit/>
          </a:bodyPr>
          <a:lstStyle>
            <a:lvl1pPr algn="l">
              <a:defRPr sz="4400" b="0" cap="none"/>
            </a:lvl1pPr>
          </a:lstStyle>
          <a:p>
            <a:pPr rtl="0"/>
            <a:r>
              <a:rPr lang="en-GB" noProof="0"/>
              <a:t>Click to edit Master title style</a:t>
            </a:r>
          </a:p>
        </p:txBody>
      </p:sp>
      <p:sp>
        <p:nvSpPr>
          <p:cNvPr id="23" name="Text Placeholder 9"/>
          <p:cNvSpPr>
            <a:spLocks noGrp="1"/>
          </p:cNvSpPr>
          <p:nvPr>
            <p:ph type="body" sz="quarter" idx="13"/>
          </p:nvPr>
        </p:nvSpPr>
        <p:spPr>
          <a:xfrm>
            <a:off x="677332" y="4013200"/>
            <a:ext cx="8596669" cy="514248"/>
          </a:xfrm>
        </p:spPr>
        <p:txBody>
          <a:bodyPr rtlCol="0"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en-GB" noProof="0"/>
              <a:t>Click to edit Master text styles</a:t>
            </a:r>
          </a:p>
        </p:txBody>
      </p:sp>
      <p:sp>
        <p:nvSpPr>
          <p:cNvPr id="3" name="Text Placeholder 2"/>
          <p:cNvSpPr>
            <a:spLocks noGrp="1"/>
          </p:cNvSpPr>
          <p:nvPr>
            <p:ph type="body" idx="1"/>
          </p:nvPr>
        </p:nvSpPr>
        <p:spPr>
          <a:xfrm>
            <a:off x="677335" y="4527448"/>
            <a:ext cx="8596668" cy="1513914"/>
          </a:xfrm>
        </p:spPr>
        <p:txBody>
          <a:bodyPr rtlCol="0"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28F31BA3-5A19-4D58-BDCD-31A8C49CE101}"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rtl="0"/>
            <a:r>
              <a:rPr lang="en-GB" sz="8000" noProof="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rtl="0"/>
            <a:r>
              <a:rPr lang="en-GB" sz="8000" noProof="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rtlCol="0" anchor="ctr">
            <a:normAutofit/>
          </a:bodyPr>
          <a:lstStyle>
            <a:lvl1pPr algn="l">
              <a:defRPr sz="4400" b="0" cap="none"/>
            </a:lvl1pPr>
          </a:lstStyle>
          <a:p>
            <a:pPr rtl="0"/>
            <a:r>
              <a:rPr lang="en-GB" noProof="0"/>
              <a:t>Click to edit Master title style</a:t>
            </a:r>
          </a:p>
        </p:txBody>
      </p:sp>
      <p:sp>
        <p:nvSpPr>
          <p:cNvPr id="23" name="Text Placeholder 9"/>
          <p:cNvSpPr>
            <a:spLocks noGrp="1"/>
          </p:cNvSpPr>
          <p:nvPr>
            <p:ph type="body" sz="quarter" idx="13"/>
          </p:nvPr>
        </p:nvSpPr>
        <p:spPr>
          <a:xfrm>
            <a:off x="677332" y="4013200"/>
            <a:ext cx="8596669" cy="514248"/>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en-GB" noProof="0"/>
              <a:t>Click to edit Master text styles</a:t>
            </a:r>
          </a:p>
        </p:txBody>
      </p:sp>
      <p:sp>
        <p:nvSpPr>
          <p:cNvPr id="3" name="Text Placeholder 2"/>
          <p:cNvSpPr>
            <a:spLocks noGrp="1"/>
          </p:cNvSpPr>
          <p:nvPr>
            <p:ph type="body" idx="1"/>
          </p:nvPr>
        </p:nvSpPr>
        <p:spPr>
          <a:xfrm>
            <a:off x="677335" y="4527448"/>
            <a:ext cx="8596668" cy="1513914"/>
          </a:xfrm>
        </p:spPr>
        <p:txBody>
          <a:bodyPr rtlCol="0"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1992E557-CC1A-46CB-A4E4-E8F132DE35CA}"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p>
        </p:txBody>
      </p:sp>
      <p:sp>
        <p:nvSpPr>
          <p:cNvPr id="3" name="Vertical Text Placeholder 2"/>
          <p:cNvSpPr>
            <a:spLocks noGrp="1"/>
          </p:cNvSpPr>
          <p:nvPr>
            <p:ph type="body" orient="vert" idx="1"/>
          </p:nvPr>
        </p:nvSpPr>
        <p:spPr/>
        <p:txBody>
          <a:bodyPr vert="eaVert"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CFDFB725-621A-47E3-9F94-86000D02EC36}"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89333C77-0158-454C-844F-B7AB9BD7DAD4}" type="slidenum">
              <a:rPr lang="en-GB" noProof="0" smtClean="0"/>
              <a:t>‹#›</a:t>
            </a:fld>
            <a:endParaRPr lang="en-GB"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rtlCol="0" anchor="ctr"/>
          <a:lstStyle/>
          <a:p>
            <a:pPr rtl="0"/>
            <a:r>
              <a:rPr lang="en-GB" noProof="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AA87BF6C-CBB8-46C2-BD2F-DD8B037C38E9}"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defRPr sz="3600"/>
            </a:lvl1pPr>
          </a:lstStyle>
          <a:p>
            <a:pPr rtl="0"/>
            <a:r>
              <a:rPr lang="en-GB" noProof="0"/>
              <a:t>Click to edit Master title style</a:t>
            </a:r>
          </a:p>
        </p:txBody>
      </p:sp>
      <p:sp>
        <p:nvSpPr>
          <p:cNvPr id="3" name="Content Placeholder 2"/>
          <p:cNvSpPr>
            <a:spLocks noGrp="1"/>
          </p:cNvSpPr>
          <p:nvPr>
            <p:ph idx="1"/>
          </p:nvPr>
        </p:nvSpPr>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12636FD8-57EE-4BF6-93D0-CFE4927E6B6B}"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rtlCol="0" anchor="b"/>
          <a:lstStyle>
            <a:lvl1pPr algn="l">
              <a:defRPr sz="4000" b="0" cap="none"/>
            </a:lvl1pPr>
          </a:lstStyle>
          <a:p>
            <a:pPr rtl="0"/>
            <a:r>
              <a:rPr lang="en-GB" noProof="0"/>
              <a:t>Click to edit Master title style</a:t>
            </a:r>
          </a:p>
        </p:txBody>
      </p:sp>
      <p:sp>
        <p:nvSpPr>
          <p:cNvPr id="3" name="Text Placeholder 2"/>
          <p:cNvSpPr>
            <a:spLocks noGrp="1"/>
          </p:cNvSpPr>
          <p:nvPr>
            <p:ph type="body" idx="1"/>
          </p:nvPr>
        </p:nvSpPr>
        <p:spPr>
          <a:xfrm>
            <a:off x="677335" y="4527448"/>
            <a:ext cx="8596668" cy="860400"/>
          </a:xfrm>
        </p:spPr>
        <p:txBody>
          <a:bodyPr rtlCol="0"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sp>
        <p:nvSpPr>
          <p:cNvPr id="4" name="Date Placeholder 3"/>
          <p:cNvSpPr>
            <a:spLocks noGrp="1"/>
          </p:cNvSpPr>
          <p:nvPr>
            <p:ph type="dt" sz="half" idx="10"/>
          </p:nvPr>
        </p:nvSpPr>
        <p:spPr/>
        <p:txBody>
          <a:bodyPr rtlCol="0"/>
          <a:lstStyle/>
          <a:p>
            <a:pPr rtl="0"/>
            <a:fld id="{8F1398DC-39A0-4D49-8116-967B5FF84C45}" type="datetime1">
              <a:rPr lang="en-GB" noProof="0" smtClean="0"/>
              <a:t>18/04/2022</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p>
        </p:txBody>
      </p:sp>
      <p:sp>
        <p:nvSpPr>
          <p:cNvPr id="3" name="Content Placeholder 2"/>
          <p:cNvSpPr>
            <a:spLocks noGrp="1"/>
          </p:cNvSpPr>
          <p:nvPr>
            <p:ph sz="half" idx="1"/>
          </p:nvPr>
        </p:nvSpPr>
        <p:spPr>
          <a:xfrm>
            <a:off x="677334" y="2160589"/>
            <a:ext cx="4184035" cy="3880772"/>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Content Placeholder 3"/>
          <p:cNvSpPr>
            <a:spLocks noGrp="1"/>
          </p:cNvSpPr>
          <p:nvPr>
            <p:ph sz="half" idx="2"/>
          </p:nvPr>
        </p:nvSpPr>
        <p:spPr>
          <a:xfrm>
            <a:off x="5089970" y="2160589"/>
            <a:ext cx="4184034" cy="3880773"/>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Date Placeholder 4"/>
          <p:cNvSpPr>
            <a:spLocks noGrp="1"/>
          </p:cNvSpPr>
          <p:nvPr>
            <p:ph type="dt" sz="half" idx="10"/>
          </p:nvPr>
        </p:nvSpPr>
        <p:spPr/>
        <p:txBody>
          <a:bodyPr rtlCol="0"/>
          <a:lstStyle/>
          <a:p>
            <a:pPr rtl="0"/>
            <a:fld id="{E5F9F84F-7ECE-4C69-911D-0DE73FC435F8}" type="datetime1">
              <a:rPr lang="en-GB" noProof="0" smtClean="0"/>
              <a:t>18/04/2022</a:t>
            </a:fld>
            <a:endParaRPr lang="en-GB" noProof="0"/>
          </a:p>
        </p:txBody>
      </p:sp>
      <p:sp>
        <p:nvSpPr>
          <p:cNvPr id="6" name="Footer Placeholder 5"/>
          <p:cNvSpPr>
            <a:spLocks noGrp="1"/>
          </p:cNvSpPr>
          <p:nvPr>
            <p:ph type="ftr" sz="quarter" idx="11"/>
          </p:nvPr>
        </p:nvSpPr>
        <p:spPr/>
        <p:txBody>
          <a:bodyPr rtlCol="0"/>
          <a:lstStyle/>
          <a:p>
            <a:pPr rtl="0"/>
            <a:endParaRPr lang="en-GB" noProof="0"/>
          </a:p>
        </p:txBody>
      </p:sp>
      <p:sp>
        <p:nvSpPr>
          <p:cNvPr id="7" name="Slide Number Placeholder 6"/>
          <p:cNvSpPr>
            <a:spLocks noGrp="1"/>
          </p:cNvSpPr>
          <p:nvPr>
            <p:ph type="sldNum" sz="quarter" idx="12"/>
          </p:nvPr>
        </p:nvSpPr>
        <p:spPr/>
        <p:txBody>
          <a:bodyPr rtlCol="0"/>
          <a:lstStyle/>
          <a:p>
            <a:pPr rtl="0"/>
            <a:fld id="{6FF9F0C5-380F-41C2-899A-BAC0F0927E16}" type="slidenum">
              <a:rPr lang="en-GB" noProof="0" smtClean="0"/>
              <a:t>‹#›</a:t>
            </a:fld>
            <a:endParaRPr lang="en-GB"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lvl1pPr>
              <a:defRPr/>
            </a:lvl1pPr>
          </a:lstStyle>
          <a:p>
            <a:pPr rtl="0"/>
            <a:r>
              <a:rPr lang="en-GB" noProof="0"/>
              <a:t>Click to edit Master title style</a:t>
            </a:r>
          </a:p>
        </p:txBody>
      </p:sp>
      <p:sp>
        <p:nvSpPr>
          <p:cNvPr id="3" name="Text Placeholder 2"/>
          <p:cNvSpPr>
            <a:spLocks noGrp="1"/>
          </p:cNvSpPr>
          <p:nvPr>
            <p:ph type="body" idx="1"/>
          </p:nvPr>
        </p:nvSpPr>
        <p:spPr>
          <a:xfrm>
            <a:off x="675745" y="2160983"/>
            <a:ext cx="4185623"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4" name="Content Placeholder 3"/>
          <p:cNvSpPr>
            <a:spLocks noGrp="1"/>
          </p:cNvSpPr>
          <p:nvPr>
            <p:ph sz="half" idx="2"/>
          </p:nvPr>
        </p:nvSpPr>
        <p:spPr>
          <a:xfrm>
            <a:off x="675745" y="2737245"/>
            <a:ext cx="4185623" cy="3304117"/>
          </a:xfrm>
        </p:spPr>
        <p:txBody>
          <a:bodyPr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Text Placeholder 4"/>
          <p:cNvSpPr>
            <a:spLocks noGrp="1"/>
          </p:cNvSpPr>
          <p:nvPr>
            <p:ph type="body" sz="quarter" idx="3"/>
          </p:nvPr>
        </p:nvSpPr>
        <p:spPr>
          <a:xfrm>
            <a:off x="5088383" y="2160983"/>
            <a:ext cx="4185618"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6" name="Content Placeholder 5"/>
          <p:cNvSpPr>
            <a:spLocks noGrp="1"/>
          </p:cNvSpPr>
          <p:nvPr>
            <p:ph sz="quarter" idx="4"/>
          </p:nvPr>
        </p:nvSpPr>
        <p:spPr>
          <a:xfrm>
            <a:off x="5088384" y="2737245"/>
            <a:ext cx="4185617" cy="3304117"/>
          </a:xfrm>
        </p:spPr>
        <p:txBody>
          <a:bodyPr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7" name="Date Placeholder 6"/>
          <p:cNvSpPr>
            <a:spLocks noGrp="1"/>
          </p:cNvSpPr>
          <p:nvPr>
            <p:ph type="dt" sz="half" idx="10"/>
          </p:nvPr>
        </p:nvSpPr>
        <p:spPr/>
        <p:txBody>
          <a:bodyPr rtlCol="0"/>
          <a:lstStyle/>
          <a:p>
            <a:pPr rtl="0"/>
            <a:fld id="{57C0EA37-CD25-4310-BFA1-F37695ECC25E}" type="datetime1">
              <a:rPr lang="en-GB" noProof="0" smtClean="0"/>
              <a:t>18/04/2022</a:t>
            </a:fld>
            <a:endParaRPr lang="en-GB" noProof="0"/>
          </a:p>
        </p:txBody>
      </p:sp>
      <p:sp>
        <p:nvSpPr>
          <p:cNvPr id="8" name="Footer Placeholder 7"/>
          <p:cNvSpPr>
            <a:spLocks noGrp="1"/>
          </p:cNvSpPr>
          <p:nvPr>
            <p:ph type="ftr" sz="quarter" idx="11"/>
          </p:nvPr>
        </p:nvSpPr>
        <p:spPr/>
        <p:txBody>
          <a:bodyPr rtlCol="0"/>
          <a:lstStyle/>
          <a:p>
            <a:pPr rtl="0"/>
            <a:endParaRPr lang="en-GB" noProof="0"/>
          </a:p>
        </p:txBody>
      </p:sp>
      <p:sp>
        <p:nvSpPr>
          <p:cNvPr id="9" name="Slide Number Placeholder 8"/>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rtlCol="0"/>
          <a:lstStyle/>
          <a:p>
            <a:pPr rtl="0"/>
            <a:r>
              <a:rPr lang="en-GB" noProof="0"/>
              <a:t>Click to edit Master title style</a:t>
            </a:r>
          </a:p>
        </p:txBody>
      </p:sp>
      <p:sp>
        <p:nvSpPr>
          <p:cNvPr id="3" name="Date Placeholder 2"/>
          <p:cNvSpPr>
            <a:spLocks noGrp="1"/>
          </p:cNvSpPr>
          <p:nvPr>
            <p:ph type="dt" sz="half" idx="10"/>
          </p:nvPr>
        </p:nvSpPr>
        <p:spPr/>
        <p:txBody>
          <a:bodyPr rtlCol="0"/>
          <a:lstStyle/>
          <a:p>
            <a:pPr rtl="0"/>
            <a:fld id="{FB119FF7-A8C3-43E6-AAD2-57D5AC494C44}" type="datetime1">
              <a:rPr lang="en-GB" noProof="0" smtClean="0"/>
              <a:t>18/04/2022</a:t>
            </a:fld>
            <a:endParaRPr lang="en-GB" noProof="0"/>
          </a:p>
        </p:txBody>
      </p:sp>
      <p:sp>
        <p:nvSpPr>
          <p:cNvPr id="4" name="Footer Placeholder 3"/>
          <p:cNvSpPr>
            <a:spLocks noGrp="1"/>
          </p:cNvSpPr>
          <p:nvPr>
            <p:ph type="ftr" sz="quarter" idx="11"/>
          </p:nvPr>
        </p:nvSpPr>
        <p:spPr/>
        <p:txBody>
          <a:bodyPr rtlCol="0"/>
          <a:lstStyle/>
          <a:p>
            <a:pPr rtl="0"/>
            <a:endParaRPr lang="en-GB" noProof="0"/>
          </a:p>
        </p:txBody>
      </p:sp>
      <p:sp>
        <p:nvSpPr>
          <p:cNvPr id="5" name="Slide Number Placeholder 4"/>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1C026D02-296D-4888-85F3-7CF9F6F38CB4}" type="datetime1">
              <a:rPr lang="en-GB" noProof="0" smtClean="0"/>
              <a:t>18/04/2022</a:t>
            </a:fld>
            <a:endParaRPr lang="en-GB" noProof="0"/>
          </a:p>
        </p:txBody>
      </p:sp>
      <p:sp>
        <p:nvSpPr>
          <p:cNvPr id="3" name="Footer Placeholder 2"/>
          <p:cNvSpPr>
            <a:spLocks noGrp="1"/>
          </p:cNvSpPr>
          <p:nvPr>
            <p:ph type="ftr" sz="quarter" idx="11"/>
          </p:nvPr>
        </p:nvSpPr>
        <p:spPr/>
        <p:txBody>
          <a:bodyPr rtlCol="0"/>
          <a:lstStyle/>
          <a:p>
            <a:pPr rtl="0"/>
            <a:endParaRPr lang="en-GB" noProof="0"/>
          </a:p>
        </p:txBody>
      </p:sp>
      <p:sp>
        <p:nvSpPr>
          <p:cNvPr id="4" name="Slide Number Placeholder 3"/>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rtlCol="0" anchor="b">
            <a:normAutofit/>
          </a:bodyPr>
          <a:lstStyle>
            <a:lvl1pPr>
              <a:defRPr sz="2000"/>
            </a:lvl1pPr>
          </a:lstStyle>
          <a:p>
            <a:pPr rtl="0"/>
            <a:r>
              <a:rPr lang="en-GB" noProof="0"/>
              <a:t>Click to edit Master title style</a:t>
            </a:r>
          </a:p>
        </p:txBody>
      </p:sp>
      <p:sp>
        <p:nvSpPr>
          <p:cNvPr id="3" name="Content Placeholder 2"/>
          <p:cNvSpPr>
            <a:spLocks noGrp="1"/>
          </p:cNvSpPr>
          <p:nvPr>
            <p:ph idx="1"/>
          </p:nvPr>
        </p:nvSpPr>
        <p:spPr>
          <a:xfrm>
            <a:off x="4760461" y="514924"/>
            <a:ext cx="4513541" cy="5526437"/>
          </a:xfrm>
        </p:spPr>
        <p:txBody>
          <a:bodyPr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Text Placeholder 3"/>
          <p:cNvSpPr>
            <a:spLocks noGrp="1"/>
          </p:cNvSpPr>
          <p:nvPr>
            <p:ph type="body" sz="half" idx="2"/>
          </p:nvPr>
        </p:nvSpPr>
        <p:spPr>
          <a:xfrm>
            <a:off x="677334" y="2777069"/>
            <a:ext cx="3854528" cy="2584449"/>
          </a:xfrm>
        </p:spPr>
        <p:txBody>
          <a:bodyPr rtlCol="0">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rtl="0"/>
            <a:r>
              <a:rPr lang="en-GB" noProof="0"/>
              <a:t>Click to edit Master text styles</a:t>
            </a:r>
          </a:p>
        </p:txBody>
      </p:sp>
      <p:sp>
        <p:nvSpPr>
          <p:cNvPr id="5" name="Date Placeholder 4"/>
          <p:cNvSpPr>
            <a:spLocks noGrp="1"/>
          </p:cNvSpPr>
          <p:nvPr>
            <p:ph type="dt" sz="half" idx="10"/>
          </p:nvPr>
        </p:nvSpPr>
        <p:spPr/>
        <p:txBody>
          <a:bodyPr rtlCol="0"/>
          <a:lstStyle/>
          <a:p>
            <a:pPr rtl="0"/>
            <a:fld id="{917C72E5-9104-45E2-84E7-02AEA9071D56}" type="datetime1">
              <a:rPr lang="en-GB" noProof="0" smtClean="0"/>
              <a:t>18/04/2022</a:t>
            </a:fld>
            <a:endParaRPr lang="en-GB" noProof="0"/>
          </a:p>
        </p:txBody>
      </p:sp>
      <p:sp>
        <p:nvSpPr>
          <p:cNvPr id="6" name="Footer Placeholder 5"/>
          <p:cNvSpPr>
            <a:spLocks noGrp="1"/>
          </p:cNvSpPr>
          <p:nvPr>
            <p:ph type="ftr" sz="quarter" idx="11"/>
          </p:nvPr>
        </p:nvSpPr>
        <p:spPr/>
        <p:txBody>
          <a:bodyPr rtlCol="0"/>
          <a:lstStyle/>
          <a:p>
            <a:pPr rtl="0"/>
            <a:endParaRPr lang="en-GB" noProof="0"/>
          </a:p>
        </p:txBody>
      </p:sp>
      <p:sp>
        <p:nvSpPr>
          <p:cNvPr id="7" name="Slide Number Placeholder 6"/>
          <p:cNvSpPr>
            <a:spLocks noGrp="1"/>
          </p:cNvSpPr>
          <p:nvPr>
            <p:ph type="sldNum" sz="quarter" idx="12"/>
          </p:nvPr>
        </p:nvSpPr>
        <p:spPr/>
        <p:txBody>
          <a:bodyPr rtlCol="0"/>
          <a:lstStyle/>
          <a:p>
            <a:pPr rtl="0"/>
            <a:fld id="{519954A3-9DFD-4C44-94BA-B95130A3BA1C}" type="slidenum">
              <a:rPr lang="en-GB" noProof="0" smtClean="0"/>
              <a:t>‹#›</a:t>
            </a:fld>
            <a:endParaRPr lang="en-GB"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rtlCol="0" anchor="b">
            <a:normAutofit/>
          </a:bodyPr>
          <a:lstStyle>
            <a:lvl1pPr algn="l">
              <a:defRPr sz="2400" b="0"/>
            </a:lvl1pPr>
          </a:lstStyle>
          <a:p>
            <a:pPr rtl="0"/>
            <a:r>
              <a:rPr lang="en-GB" noProof="0"/>
              <a:t>Click to edit Master title style</a:t>
            </a:r>
          </a:p>
        </p:txBody>
      </p:sp>
      <p:sp>
        <p:nvSpPr>
          <p:cNvPr id="3" name="Picture Placeholder 2"/>
          <p:cNvSpPr>
            <a:spLocks noGrp="1" noChangeAspect="1"/>
          </p:cNvSpPr>
          <p:nvPr>
            <p:ph type="pic" idx="1"/>
          </p:nvPr>
        </p:nvSpPr>
        <p:spPr>
          <a:xfrm>
            <a:off x="677334" y="609600"/>
            <a:ext cx="8596668" cy="3845718"/>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n-GB" noProof="0"/>
              <a:t>Click icon to add picture</a:t>
            </a:r>
          </a:p>
        </p:txBody>
      </p:sp>
      <p:sp>
        <p:nvSpPr>
          <p:cNvPr id="4" name="Text Placeholder 3"/>
          <p:cNvSpPr>
            <a:spLocks noGrp="1"/>
          </p:cNvSpPr>
          <p:nvPr>
            <p:ph type="body" sz="half" idx="2"/>
          </p:nvPr>
        </p:nvSpPr>
        <p:spPr>
          <a:xfrm>
            <a:off x="677334" y="5367338"/>
            <a:ext cx="8596667" cy="674024"/>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GB" noProof="0"/>
              <a:t>Click to edit Master text styles</a:t>
            </a:r>
          </a:p>
        </p:txBody>
      </p:sp>
      <p:sp>
        <p:nvSpPr>
          <p:cNvPr id="5" name="Date Placeholder 4"/>
          <p:cNvSpPr>
            <a:spLocks noGrp="1"/>
          </p:cNvSpPr>
          <p:nvPr>
            <p:ph type="dt" sz="half" idx="10"/>
          </p:nvPr>
        </p:nvSpPr>
        <p:spPr/>
        <p:txBody>
          <a:bodyPr rtlCol="0"/>
          <a:lstStyle/>
          <a:p>
            <a:pPr rtl="0"/>
            <a:fld id="{3DCE63E1-D066-4741-B9A7-6CD0E5635AAE}" type="datetime1">
              <a:rPr lang="en-GB" noProof="0" smtClean="0"/>
              <a:t>18/04/2022</a:t>
            </a:fld>
            <a:endParaRPr lang="en-GB" noProof="0"/>
          </a:p>
        </p:txBody>
      </p:sp>
      <p:sp>
        <p:nvSpPr>
          <p:cNvPr id="6" name="Footer Placeholder 5"/>
          <p:cNvSpPr>
            <a:spLocks noGrp="1"/>
          </p:cNvSpPr>
          <p:nvPr>
            <p:ph type="ftr" sz="quarter" idx="11"/>
          </p:nvPr>
        </p:nvSpPr>
        <p:spPr/>
        <p:txBody>
          <a:bodyPr rtlCol="0"/>
          <a:lstStyle/>
          <a:p>
            <a:pPr rtl="0"/>
            <a:endParaRPr lang="en-GB" noProof="0"/>
          </a:p>
        </p:txBody>
      </p:sp>
      <p:sp>
        <p:nvSpPr>
          <p:cNvPr id="7" name="Slide Number Placeholder 6"/>
          <p:cNvSpPr>
            <a:spLocks noGrp="1"/>
          </p:cNvSpPr>
          <p:nvPr>
            <p:ph type="sldNum" sz="quarter" idx="12"/>
          </p:nvPr>
        </p:nvSpPr>
        <p:spPr/>
        <p:txBody>
          <a:bodyPr rtlCol="0"/>
          <a:lstStyle/>
          <a:p>
            <a:pPr rtl="0"/>
            <a:fld id="{D57F1E4F-1CFF-5643-939E-217C01CDF565}" type="slidenum">
              <a:rPr lang="en-GB" noProof="0" smtClean="0"/>
              <a:pPr/>
              <a:t>‹#›</a:t>
            </a:fld>
            <a:endParaRPr lang="en-GB"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pPr rtl="0"/>
            <a:r>
              <a:rPr lang="en-GB" noProof="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0C537A32-6DC9-4DCC-84EE-42C24D5DD25D}" type="datetime1">
              <a:rPr lang="en-GB" noProof="0" smtClean="0"/>
              <a:t>18/04/2022</a:t>
            </a:fld>
            <a:endParaRPr lang="en-GB" noProof="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en-GB" noProof="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D57F1E4F-1CFF-5643-939E-217C01CDF565}" type="slidenum">
              <a:rPr lang="en-GB" noProof="0" smtClean="0"/>
              <a:pPr/>
              <a:t>‹#›</a:t>
            </a:fld>
            <a:endParaRPr lang="en-GB" noProof="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hyperlink" Target="mailto:community@westmonkton.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52004A63-ADCD-4490-BBA0-B4A20362AEB9">
            <a:extLst>
              <a:ext uri="{FF2B5EF4-FFF2-40B4-BE49-F238E27FC236}">
                <a16:creationId xmlns:a16="http://schemas.microsoft.com/office/drawing/2014/main" id="{29B3E160-7FEF-4307-BC19-398591CB01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421" t="18256" r="16816" b="12501"/>
          <a:stretch/>
        </p:blipFill>
        <p:spPr bwMode="auto">
          <a:xfrm>
            <a:off x="9223332" y="1755149"/>
            <a:ext cx="1667737" cy="217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tar: 8 Points 5">
            <a:extLst>
              <a:ext uri="{FF2B5EF4-FFF2-40B4-BE49-F238E27FC236}">
                <a16:creationId xmlns:a16="http://schemas.microsoft.com/office/drawing/2014/main" id="{E7538F5E-0EB6-4CA9-AA09-67D9C8F878A6}"/>
              </a:ext>
            </a:extLst>
          </p:cNvPr>
          <p:cNvSpPr/>
          <p:nvPr/>
        </p:nvSpPr>
        <p:spPr>
          <a:xfrm>
            <a:off x="7921539" y="3518027"/>
            <a:ext cx="4158204" cy="3169649"/>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1298300" y="567383"/>
            <a:ext cx="7766936" cy="1145261"/>
          </a:xfrm>
        </p:spPr>
        <p:txBody>
          <a:bodyPr rtlCol="0"/>
          <a:lstStyle/>
          <a:p>
            <a:r>
              <a:rPr lang="en-GB" dirty="0"/>
              <a:t>Volunteers Needed</a:t>
            </a:r>
          </a:p>
        </p:txBody>
      </p:sp>
      <p:sp>
        <p:nvSpPr>
          <p:cNvPr id="3" name="Subtitle 2"/>
          <p:cNvSpPr>
            <a:spLocks noGrp="1"/>
          </p:cNvSpPr>
          <p:nvPr>
            <p:ph type="subTitle" idx="1"/>
          </p:nvPr>
        </p:nvSpPr>
        <p:spPr>
          <a:xfrm>
            <a:off x="3271149" y="1712642"/>
            <a:ext cx="5574881" cy="4719006"/>
          </a:xfrm>
        </p:spPr>
        <p:txBody>
          <a:bodyPr rtlCol="0">
            <a:normAutofit fontScale="92500" lnSpcReduction="20000"/>
          </a:bodyPr>
          <a:lstStyle/>
          <a:p>
            <a:pPr algn="just"/>
            <a:r>
              <a:rPr lang="en-GB" dirty="0">
                <a:solidFill>
                  <a:schemeClr val="tx1"/>
                </a:solidFill>
              </a:rPr>
              <a:t>Thank you to all our litter pickers who came out to help keep the Parish tidy.  However there is fair amount of litter being left around, especially near the school so if you would like to come along and help us on the last Sunday of the month then we would love to see you!  </a:t>
            </a:r>
          </a:p>
          <a:p>
            <a:pPr algn="just"/>
            <a:r>
              <a:rPr lang="en-GB" dirty="0">
                <a:solidFill>
                  <a:schemeClr val="tx1"/>
                </a:solidFill>
              </a:rPr>
              <a:t>Coffee and cake to finish our morning from March!</a:t>
            </a:r>
          </a:p>
          <a:p>
            <a:pPr algn="l"/>
            <a:r>
              <a:rPr lang="en-GB" b="1" dirty="0">
                <a:solidFill>
                  <a:schemeClr val="tx1"/>
                </a:solidFill>
              </a:rPr>
              <a:t>Forthcoming litter picking dates:</a:t>
            </a:r>
          </a:p>
          <a:p>
            <a:pPr algn="l"/>
            <a:r>
              <a:rPr lang="en-GB" b="1" dirty="0">
                <a:solidFill>
                  <a:srgbClr val="FF0000"/>
                </a:solidFill>
              </a:rPr>
              <a:t>	  Sunday 27</a:t>
            </a:r>
            <a:r>
              <a:rPr lang="en-GB" b="1" baseline="30000" dirty="0">
                <a:solidFill>
                  <a:srgbClr val="FF0000"/>
                </a:solidFill>
              </a:rPr>
              <a:t>th</a:t>
            </a:r>
            <a:r>
              <a:rPr lang="en-GB" b="1" dirty="0">
                <a:solidFill>
                  <a:srgbClr val="FF0000"/>
                </a:solidFill>
              </a:rPr>
              <a:t> March 10am to 12 noon</a:t>
            </a:r>
          </a:p>
          <a:p>
            <a:pPr algn="l"/>
            <a:r>
              <a:rPr lang="en-GB" b="1" dirty="0">
                <a:solidFill>
                  <a:srgbClr val="FF0000"/>
                </a:solidFill>
              </a:rPr>
              <a:t>         Sunday 24</a:t>
            </a:r>
            <a:r>
              <a:rPr lang="en-GB" sz="1300" b="1" dirty="0">
                <a:solidFill>
                  <a:srgbClr val="FF0000"/>
                </a:solidFill>
              </a:rPr>
              <a:t>th</a:t>
            </a:r>
            <a:r>
              <a:rPr lang="en-GB" b="1" dirty="0">
                <a:solidFill>
                  <a:srgbClr val="FF0000"/>
                </a:solidFill>
              </a:rPr>
              <a:t> April 10am to 12 noon</a:t>
            </a:r>
          </a:p>
          <a:p>
            <a:pPr algn="l"/>
            <a:r>
              <a:rPr lang="en-GB" b="1" dirty="0">
                <a:solidFill>
                  <a:srgbClr val="FF0000"/>
                </a:solidFill>
              </a:rPr>
              <a:t>         Sunday 29</a:t>
            </a:r>
            <a:r>
              <a:rPr lang="en-GB" b="1" baseline="30000" dirty="0">
                <a:solidFill>
                  <a:srgbClr val="FF0000"/>
                </a:solidFill>
              </a:rPr>
              <a:t>th</a:t>
            </a:r>
            <a:r>
              <a:rPr lang="en-GB" b="1" dirty="0">
                <a:solidFill>
                  <a:srgbClr val="FF0000"/>
                </a:solidFill>
              </a:rPr>
              <a:t> May 10am to 12 noon</a:t>
            </a:r>
          </a:p>
          <a:p>
            <a:pPr algn="l"/>
            <a:r>
              <a:rPr lang="en-GB" dirty="0">
                <a:solidFill>
                  <a:schemeClr val="tx1"/>
                </a:solidFill>
                <a:ea typeface="+mn-lt"/>
                <a:cs typeface="+mn-lt"/>
              </a:rPr>
              <a:t>To sign up as a volunteer, </a:t>
            </a:r>
            <a:r>
              <a:rPr lang="en-GB" dirty="0">
                <a:solidFill>
                  <a:schemeClr val="tx1"/>
                </a:solidFill>
              </a:rPr>
              <a:t>please get in touch with </a:t>
            </a:r>
          </a:p>
          <a:p>
            <a:pPr algn="ctr"/>
            <a:r>
              <a:rPr lang="en-GB" dirty="0">
                <a:solidFill>
                  <a:schemeClr val="tx1"/>
                </a:solidFill>
              </a:rPr>
              <a:t>Kate Welsh, Assistant Clerk (Community) </a:t>
            </a:r>
          </a:p>
          <a:p>
            <a:pPr algn="ctr"/>
            <a:r>
              <a:rPr lang="en-GB" dirty="0">
                <a:solidFill>
                  <a:schemeClr val="tx1"/>
                </a:solidFill>
              </a:rPr>
              <a:t>on 07505984006</a:t>
            </a:r>
          </a:p>
          <a:p>
            <a:pPr algn="ctr"/>
            <a:r>
              <a:rPr lang="en-GB" dirty="0">
                <a:solidFill>
                  <a:schemeClr val="tx1"/>
                </a:solidFill>
              </a:rPr>
              <a:t> or by email </a:t>
            </a:r>
            <a:r>
              <a:rPr lang="en-GB" dirty="0">
                <a:solidFill>
                  <a:schemeClr val="tx1"/>
                </a:solidFill>
                <a:hlinkClick r:id="rId4">
                  <a:extLst>
                    <a:ext uri="{A12FA001-AC4F-418D-AE19-62706E023703}">
                      <ahyp:hlinkClr xmlns:ahyp="http://schemas.microsoft.com/office/drawing/2018/hyperlinkcolor" val="tx"/>
                    </a:ext>
                  </a:extLst>
                </a:hlinkClick>
              </a:rPr>
              <a:t>community@westmonkton.net</a:t>
            </a:r>
          </a:p>
          <a:p>
            <a:pPr algn="ctr"/>
            <a:r>
              <a:rPr lang="en-GB" dirty="0">
                <a:solidFill>
                  <a:schemeClr val="tx1"/>
                </a:solidFill>
              </a:rPr>
              <a:t>YOUR SUPPORT IS VERY MUCH APPRECIATED</a:t>
            </a:r>
          </a:p>
        </p:txBody>
      </p:sp>
      <p:pic>
        <p:nvPicPr>
          <p:cNvPr id="4" name="Picture 4" descr="Logo&#10;&#10;Description automatically generated">
            <a:extLst>
              <a:ext uri="{FF2B5EF4-FFF2-40B4-BE49-F238E27FC236}">
                <a16:creationId xmlns:a16="http://schemas.microsoft.com/office/drawing/2014/main" id="{B40542D3-7E08-4F5F-B2B7-C4D50E961514}"/>
              </a:ext>
            </a:extLst>
          </p:cNvPr>
          <p:cNvPicPr>
            <a:picLocks noChangeAspect="1"/>
          </p:cNvPicPr>
          <p:nvPr/>
        </p:nvPicPr>
        <p:blipFill>
          <a:blip r:embed="rId5"/>
          <a:stretch>
            <a:fillRect/>
          </a:stretch>
        </p:blipFill>
        <p:spPr>
          <a:xfrm>
            <a:off x="9223332" y="342961"/>
            <a:ext cx="2743200" cy="1412188"/>
          </a:xfrm>
          <a:prstGeom prst="rect">
            <a:avLst/>
          </a:prstGeom>
        </p:spPr>
      </p:pic>
      <p:sp>
        <p:nvSpPr>
          <p:cNvPr id="8" name="Rectangle 7">
            <a:extLst>
              <a:ext uri="{FF2B5EF4-FFF2-40B4-BE49-F238E27FC236}">
                <a16:creationId xmlns:a16="http://schemas.microsoft.com/office/drawing/2014/main" id="{7BB67590-DC93-406E-848F-03A6DB083BED}"/>
              </a:ext>
            </a:extLst>
          </p:cNvPr>
          <p:cNvSpPr/>
          <p:nvPr/>
        </p:nvSpPr>
        <p:spPr>
          <a:xfrm rot="19876608">
            <a:off x="168430" y="885979"/>
            <a:ext cx="3594435" cy="1107857"/>
          </a:xfrm>
          <a:prstGeom prst="rect">
            <a:avLst/>
          </a:prstGeom>
          <a:noFill/>
          <a:ln>
            <a:solidFill>
              <a:srgbClr val="FF0000"/>
            </a:solidFill>
          </a:ln>
        </p:spPr>
        <p:txBody>
          <a:bodyPr wrap="square" lIns="91440" tIns="45720" rIns="91440" bIns="45720">
            <a:spAutoFit/>
          </a:bodyPr>
          <a:lstStyle/>
          <a:p>
            <a:pPr algn="ctr"/>
            <a:r>
              <a:rPr lang="en-US" sz="32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Safety Equipment Provided</a:t>
            </a:r>
          </a:p>
        </p:txBody>
      </p:sp>
      <p:sp>
        <p:nvSpPr>
          <p:cNvPr id="5" name="TextBox 4">
            <a:extLst>
              <a:ext uri="{FF2B5EF4-FFF2-40B4-BE49-F238E27FC236}">
                <a16:creationId xmlns:a16="http://schemas.microsoft.com/office/drawing/2014/main" id="{F766470B-F1E4-468E-B270-610058342030}"/>
              </a:ext>
            </a:extLst>
          </p:cNvPr>
          <p:cNvSpPr txBox="1"/>
          <p:nvPr/>
        </p:nvSpPr>
        <p:spPr>
          <a:xfrm>
            <a:off x="8510663" y="4072145"/>
            <a:ext cx="2899719" cy="2062103"/>
          </a:xfrm>
          <a:prstGeom prst="rect">
            <a:avLst/>
          </a:prstGeom>
          <a:noFill/>
          <a:ln>
            <a:noFill/>
          </a:ln>
        </p:spPr>
        <p:txBody>
          <a:bodyPr wrap="square" rtlCol="0">
            <a:spAutoFit/>
          </a:bodyPr>
          <a:lstStyle/>
          <a:p>
            <a:pPr algn="ctr"/>
            <a:r>
              <a:rPr lang="en-GB" sz="3200" b="1" dirty="0">
                <a:solidFill>
                  <a:srgbClr val="FF0000"/>
                </a:solidFill>
              </a:rPr>
              <a:t>Please note change of time – 10am to 12 noon</a:t>
            </a:r>
            <a:endParaRPr lang="en-GB" sz="3200" dirty="0"/>
          </a:p>
        </p:txBody>
      </p:sp>
      <p:pic>
        <p:nvPicPr>
          <p:cNvPr id="1027" name="259E270B-C844-4F03-BC75-4CCA9DE69E1E">
            <a:extLst>
              <a:ext uri="{FF2B5EF4-FFF2-40B4-BE49-F238E27FC236}">
                <a16:creationId xmlns:a16="http://schemas.microsoft.com/office/drawing/2014/main" id="{E3DACA37-48EA-451C-A1CA-0BF511EBAC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584" y="4348181"/>
            <a:ext cx="1562600" cy="2083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905DD1EC-A881-44D3-BA15-E0F466FF1D6F">
            <a:extLst>
              <a:ext uri="{FF2B5EF4-FFF2-40B4-BE49-F238E27FC236}">
                <a16:creationId xmlns:a16="http://schemas.microsoft.com/office/drawing/2014/main" id="{8BE65E56-C1EE-48A9-8B52-DCDD3AD5789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8288" t="18097" r="15619" b="8964"/>
          <a:stretch/>
        </p:blipFill>
        <p:spPr bwMode="auto">
          <a:xfrm>
            <a:off x="1500234" y="2425455"/>
            <a:ext cx="1551709" cy="228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104063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88</TotalTime>
  <Words>151</Words>
  <Application>Microsoft Office PowerPoint</Application>
  <PresentationFormat>Widescreen</PresentationFormat>
  <Paragraphs>15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Trebuchet MS</vt:lpstr>
      <vt:lpstr>Wingdings 3</vt:lpstr>
      <vt:lpstr>Facet</vt:lpstr>
      <vt:lpstr>Volunteers Needed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dc:creator>
  <cp:lastModifiedBy>Community</cp:lastModifiedBy>
  <cp:revision>114</cp:revision>
  <cp:lastPrinted>2022-01-10T15:24:26Z</cp:lastPrinted>
  <dcterms:created xsi:type="dcterms:W3CDTF">2021-11-09T15:48:24Z</dcterms:created>
  <dcterms:modified xsi:type="dcterms:W3CDTF">2022-04-18T13:21:17Z</dcterms:modified>
</cp:coreProperties>
</file>